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257" r:id="rId4"/>
    <p:sldId id="260" r:id="rId5"/>
    <p:sldId id="258" r:id="rId6"/>
    <p:sldId id="259" r:id="rId7"/>
    <p:sldId id="261" r:id="rId8"/>
  </p:sldIdLst>
  <p:sldSz cx="12192000" cy="6858000"/>
  <p:notesSz cx="7019925" cy="9305925"/>
  <p:embeddedFontLst>
    <p:embeddedFont>
      <p:font typeface="Arial Black" panose="020B0604020202020204" pitchFamily="34" charset="0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Futura PT Book" panose="020B0502020204020303" pitchFamily="34" charset="77"/>
      <p:regular r:id="rId15"/>
      <p:italic r:id="rId16"/>
    </p:embeddedFont>
    <p:embeddedFont>
      <p:font typeface="Futura PT Heavy" panose="020B0502020204020303" pitchFamily="34" charset="77"/>
      <p:regular r:id="rId17"/>
      <p:bold r:id="rId18"/>
      <p:italic r:id="rId19"/>
      <p:boldItalic r:id="rId20"/>
    </p:embeddedFont>
    <p:embeddedFont>
      <p:font typeface="Rockwell Extra Bold" panose="02060603020205020403" pitchFamily="18" charset="77"/>
      <p:bold r:id="rId2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E7"/>
    <a:srgbClr val="F26522"/>
    <a:srgbClr val="FFFFFF"/>
    <a:srgbClr val="FF9933"/>
    <a:srgbClr val="FF9900"/>
    <a:srgbClr val="F7D509"/>
    <a:srgbClr val="E9EE12"/>
    <a:srgbClr val="F0E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33" autoAdjust="0"/>
    <p:restoredTop sz="94554" autoAdjust="0"/>
  </p:normalViewPr>
  <p:slideViewPr>
    <p:cSldViewPr>
      <p:cViewPr varScale="1">
        <p:scale>
          <a:sx n="118" d="100"/>
          <a:sy n="118" d="100"/>
        </p:scale>
        <p:origin x="248" y="536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07C248C-82E0-40F0-915B-0BA5C81ACBB5}" type="datetimeFigureOut">
              <a:rPr lang="en-US"/>
              <a:pPr>
                <a:defRPr/>
              </a:pPr>
              <a:t>2/8/19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07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9600"/>
            <a:ext cx="5616575" cy="4187825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A5AA7D1-8FCB-4880-B3E8-F26E856A6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847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698500"/>
            <a:ext cx="6200775" cy="3489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238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522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19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86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251377-34F8-4E11-BC62-84CC6044E89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49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D56B1-E0D4-406E-8FAE-B15D2D453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2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281F0-8BF1-47F3-9417-867222194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90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2E8B3-4682-4780-9298-B51CF6860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6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E5059-EC30-4C7B-A023-F5AFFC6CB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63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58E4A-5882-4167-9317-61D623755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99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BE26A-C90A-41D3-8C36-DBB989D22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6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5C11A-87DB-4703-86CC-3BFBC5AB3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65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98142-001B-426C-8994-40735D69F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5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45346-912B-4E71-BF91-57900BF78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1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E76B6-C2FD-457D-8A3E-0E5E7A170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68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B52E7-7D41-4BEC-9F86-3D00D2FFE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9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8E679-6E7D-4547-A51F-9860AF7DD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76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104A844-F499-4E78-896B-BF4F54CED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6459022-57A9-486E-A7C6-524506EF5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emf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5"/>
          <p:cNvGrpSpPr>
            <a:grpSpLocks/>
          </p:cNvGrpSpPr>
          <p:nvPr/>
        </p:nvGrpSpPr>
        <p:grpSpPr bwMode="auto">
          <a:xfrm>
            <a:off x="1524000" y="5181600"/>
            <a:ext cx="9144000" cy="1447800"/>
            <a:chOff x="0" y="5181600"/>
            <a:chExt cx="9144000" cy="1447800"/>
          </a:xfrm>
        </p:grpSpPr>
        <p:sp>
          <p:nvSpPr>
            <p:cNvPr id="48" name="Rectangle 47"/>
            <p:cNvSpPr/>
            <p:nvPr/>
          </p:nvSpPr>
          <p:spPr>
            <a:xfrm>
              <a:off x="0" y="51816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28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Rockwell Extra Bold" panose="02060903040505020403" pitchFamily="18" charset="0"/>
                  <a:cs typeface="+mn-cs"/>
                </a:rPr>
                <a:t>www.</a:t>
              </a:r>
              <a:r>
                <a:rPr lang="en-US" sz="36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Rockwell Extra Bold" panose="02060903040505020403" pitchFamily="18" charset="0"/>
                  <a:cs typeface="+mn-cs"/>
                </a:rPr>
                <a:t>IRON</a:t>
              </a:r>
              <a:r>
                <a:rPr lang="en-US" sz="44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Rockwell Extra Bold" panose="02060903040505020403" pitchFamily="18" charset="0"/>
                  <a:cs typeface="+mn-cs"/>
                </a:rPr>
                <a:t>SHARPENS</a:t>
              </a:r>
              <a:r>
                <a:rPr lang="en-US" sz="36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Rockwell Extra Bold" panose="02060903040505020403" pitchFamily="18" charset="0"/>
                  <a:cs typeface="+mn-cs"/>
                </a:rPr>
                <a:t>IRON</a:t>
              </a:r>
              <a:r>
                <a:rPr lang="en-US" sz="28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Rockwell Extra Bold" panose="02060903040505020403" pitchFamily="18" charset="0"/>
                  <a:cs typeface="+mn-cs"/>
                </a:rPr>
                <a:t>.net</a:t>
              </a:r>
              <a:endParaRPr lang="en-US" sz="3600" b="1" cap="small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Rockwell Extra Bold" panose="02060903040505020403" pitchFamily="18" charset="0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0" y="60960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3200" b="1" i="1" cap="small" dirty="0"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latin typeface="Futura PT Heavy" panose="020B0802020204020303" pitchFamily="34" charset="0"/>
                  <a:cs typeface="+mn-cs"/>
                </a:rPr>
                <a:t>For Men of All Ages.  (13 and Up)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0" y="56388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3200" b="1" i="1" cap="small" dirty="0"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latin typeface="Futura PT Heavy" panose="020B0802020204020303" pitchFamily="34" charset="0"/>
                  <a:cs typeface="+mn-cs"/>
                </a:rPr>
                <a:t>Worship - Seminars  -  Exhibitors  - Resources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354FA93-7D79-3F4D-AD91-BCEFE720F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36550"/>
            <a:ext cx="3599266" cy="46164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6781800" y="4189227"/>
            <a:ext cx="4432855" cy="135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lnSpc>
                <a:spcPts val="2800"/>
              </a:lnSpc>
              <a:spcBef>
                <a:spcPct val="20000"/>
              </a:spcBef>
              <a:defRPr/>
            </a:pPr>
            <a:r>
              <a:rPr lang="en-US" sz="2800" b="1" cap="small" dirty="0">
                <a:ln w="6350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Futura PT Heavy" panose="020B0802020204020303" pitchFamily="34" charset="0"/>
                <a:cs typeface="+mn-cs"/>
              </a:rPr>
              <a:t>The First Cathedral</a:t>
            </a:r>
          </a:p>
          <a:p>
            <a:pPr algn="ctr" eaLnBrk="1" hangingPunct="1">
              <a:lnSpc>
                <a:spcPts val="2800"/>
              </a:lnSpc>
              <a:spcBef>
                <a:spcPct val="20000"/>
              </a:spcBef>
              <a:defRPr/>
            </a:pPr>
            <a:r>
              <a:rPr lang="en-US" sz="2800" b="1" cap="small" dirty="0">
                <a:ln w="6350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Futura PT Heavy" panose="020B0802020204020303" pitchFamily="34" charset="0"/>
                <a:cs typeface="+mn-cs"/>
              </a:rPr>
              <a:t>1151 Blue Hills Ave</a:t>
            </a:r>
          </a:p>
          <a:p>
            <a:pPr algn="ctr" eaLnBrk="1" hangingPunct="1">
              <a:lnSpc>
                <a:spcPts val="2800"/>
              </a:lnSpc>
              <a:spcBef>
                <a:spcPct val="20000"/>
              </a:spcBef>
              <a:defRPr/>
            </a:pPr>
            <a:r>
              <a:rPr lang="en-US" sz="2800" b="1" cap="small" dirty="0">
                <a:ln w="6350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Futura PT Heavy" panose="020B0802020204020303" pitchFamily="34" charset="0"/>
                <a:cs typeface="+mn-cs"/>
              </a:rPr>
              <a:t>Bloomfield, CT 06002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3836" y="5791041"/>
            <a:ext cx="8489950" cy="1066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ts val="3800"/>
              </a:lnSpc>
              <a:defRPr/>
            </a:pPr>
            <a:r>
              <a:rPr lang="en-US" sz="3600" b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Futura PT Heavy" panose="020B0802020204020303" pitchFamily="34" charset="0"/>
                <a:ea typeface="Roboto" pitchFamily="2" charset="0"/>
                <a:cs typeface="+mn-cs"/>
              </a:rPr>
              <a:t>Register With The Men of This Church. </a:t>
            </a:r>
            <a:br>
              <a:rPr lang="en-US" sz="3600" b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Futura PT Heavy" panose="020B0802020204020303" pitchFamily="34" charset="0"/>
                <a:ea typeface="Roboto" pitchFamily="2" charset="0"/>
                <a:cs typeface="+mn-cs"/>
              </a:rPr>
            </a:br>
            <a:r>
              <a:rPr lang="en-US" sz="3600" b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Futura PT Heavy" panose="020B0802020204020303" pitchFamily="34" charset="0"/>
                <a:ea typeface="Roboto" pitchFamily="2" charset="0"/>
                <a:cs typeface="+mn-cs"/>
              </a:rPr>
              <a:t>(Ages 13 and Up)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6DE538-F06A-414D-AC59-517117B558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1"/>
          <a:stretch/>
        </p:blipFill>
        <p:spPr>
          <a:xfrm>
            <a:off x="1397040" y="512374"/>
            <a:ext cx="1953483" cy="2046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069218" y="2722298"/>
            <a:ext cx="2609129" cy="9482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Jeff 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Iorg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 Heavy" panose="020B0802020204020303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Book" panose="020B0502020204020303" pitchFamily="34" charset="0"/>
                <a:cs typeface="+mn-cs"/>
              </a:rPr>
              <a:t>President Of Gateway Seminary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62000" y="4358977"/>
            <a:ext cx="4898480" cy="1015663"/>
          </a:xfrm>
          <a:prstGeom prst="rect">
            <a:avLst/>
          </a:prstGeom>
          <a:noFill/>
          <a:ln w="3175"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000" b="1" cap="small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Futura PT Heavy" panose="020B0802020204020303" pitchFamily="34" charset="0"/>
                <a:cs typeface="+mn-cs"/>
              </a:rPr>
              <a:t>March 16</a:t>
            </a:r>
            <a:r>
              <a:rPr lang="en-US" sz="6000" b="1" cap="small" baseline="300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Futura PT Heavy" panose="020B0802020204020303" pitchFamily="34" charset="0"/>
                <a:cs typeface="+mn-cs"/>
              </a:rPr>
              <a:t>th</a:t>
            </a:r>
            <a:endParaRPr lang="en-US" sz="6000" b="1" cap="small" dirty="0">
              <a:ln w="12700">
                <a:noFill/>
                <a:prstDash val="solid"/>
              </a:ln>
              <a:solidFill>
                <a:schemeClr val="bg1"/>
              </a:solidFill>
              <a:latin typeface="Futura PT Heavy" panose="020B0802020204020303" pitchFamily="34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C9AC37-9BE3-2D43-AF9F-D16873B3C7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" t="3884" r="5642" b="1108"/>
          <a:stretch/>
        </p:blipFill>
        <p:spPr>
          <a:xfrm>
            <a:off x="8746177" y="442632"/>
            <a:ext cx="2100405" cy="2046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8153400" y="2558383"/>
            <a:ext cx="3285960" cy="8105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Ken Bevel</a:t>
            </a:r>
          </a:p>
          <a:p>
            <a:pPr algn="ctr" eaLnBrk="1" hangingPunct="1"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Book" panose="020B0502020204020303" pitchFamily="34" charset="0"/>
                <a:cs typeface="+mn-cs"/>
              </a:rPr>
              <a:t>Fireproof and Courageous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5D2851-18B4-704E-891E-09146ACF6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0"/>
            <a:ext cx="2776822" cy="35615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0" y="4191000"/>
            <a:ext cx="3771900" cy="25146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3" name="Picture 12" descr="ISI_Hartford_09.jpg"/>
          <p:cNvPicPr>
            <a:picLocks noChangeAspect="1"/>
          </p:cNvPicPr>
          <p:nvPr/>
        </p:nvPicPr>
        <p:blipFill>
          <a:blip r:embed="rId3" cstate="print"/>
          <a:srcRect r="16016"/>
          <a:stretch>
            <a:fillRect/>
          </a:stretch>
        </p:blipFill>
        <p:spPr>
          <a:xfrm>
            <a:off x="7010400" y="1828800"/>
            <a:ext cx="3429000" cy="229663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5" name="Picture 14" descr="ISI Portsmouth 041.jpg"/>
          <p:cNvPicPr>
            <a:picLocks noChangeAspect="1"/>
          </p:cNvPicPr>
          <p:nvPr/>
        </p:nvPicPr>
        <p:blipFill>
          <a:blip r:embed="rId4" cstate="print"/>
          <a:srcRect l="10000" t="20000" r="28800" b="20000"/>
          <a:stretch>
            <a:fillRect/>
          </a:stretch>
        </p:blipFill>
        <p:spPr>
          <a:xfrm>
            <a:off x="1676400" y="1881187"/>
            <a:ext cx="2476500" cy="18209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Picture 15" descr="ISI_Hartford_03.jpg"/>
          <p:cNvPicPr>
            <a:picLocks noChangeAspect="1"/>
          </p:cNvPicPr>
          <p:nvPr/>
        </p:nvPicPr>
        <p:blipFill>
          <a:blip r:embed="rId5" cstate="print"/>
          <a:srcRect l="39336" t="7804" r="30661" b="19355"/>
          <a:stretch>
            <a:fillRect/>
          </a:stretch>
        </p:blipFill>
        <p:spPr>
          <a:xfrm>
            <a:off x="3905251" y="2005013"/>
            <a:ext cx="1362075" cy="186007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78" y="3429000"/>
            <a:ext cx="2135982" cy="142398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9" name="Rectangle 18"/>
          <p:cNvSpPr/>
          <p:nvPr/>
        </p:nvSpPr>
        <p:spPr>
          <a:xfrm>
            <a:off x="1524000" y="3154154"/>
            <a:ext cx="5410200" cy="1089144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ts val="3800"/>
              </a:lnSpc>
              <a:defRPr/>
            </a:pPr>
            <a:r>
              <a:rPr lang="en-US" sz="4000" b="1" i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Seminars Specific </a:t>
            </a:r>
            <a:br>
              <a:rPr lang="en-US" sz="4000" b="1" i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</a:br>
            <a:r>
              <a:rPr lang="en-US" sz="4000" b="1" i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To Men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87486" y="6172200"/>
            <a:ext cx="4800600" cy="533400"/>
          </a:xfrm>
          <a:prstGeom prst="rect">
            <a:avLst/>
          </a:prstGeom>
          <a:noFill/>
          <a:effectLst/>
        </p:spPr>
        <p:txBody>
          <a:bodyPr/>
          <a:lstStyle/>
          <a:p>
            <a:pPr algn="ctr" eaLnBrk="1" hangingPunct="1">
              <a:lnSpc>
                <a:spcPts val="3800"/>
              </a:lnSpc>
              <a:defRPr/>
            </a:pPr>
            <a:r>
              <a:rPr lang="en-US" sz="3200" b="1" i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Praise &amp; Worship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77200" y="3429000"/>
            <a:ext cx="2514600" cy="533400"/>
          </a:xfrm>
          <a:prstGeom prst="rect">
            <a:avLst/>
          </a:prstGeom>
          <a:noFill/>
          <a:effectLst/>
        </p:spPr>
        <p:txBody>
          <a:bodyPr/>
          <a:lstStyle/>
          <a:p>
            <a:pPr eaLnBrk="1" hangingPunct="1">
              <a:lnSpc>
                <a:spcPts val="3800"/>
              </a:lnSpc>
              <a:defRPr/>
            </a:pPr>
            <a:r>
              <a:rPr lang="en-US" sz="4000" b="1" i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Men’s </a:t>
            </a:r>
          </a:p>
          <a:p>
            <a:pPr eaLnBrk="1" hangingPunct="1">
              <a:lnSpc>
                <a:spcPts val="3800"/>
              </a:lnSpc>
              <a:defRPr/>
            </a:pPr>
            <a:r>
              <a:rPr lang="en-US" sz="4000" b="1" i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Resources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733800" y="219218"/>
            <a:ext cx="6553201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Futura PT Heavy" panose="020B0802020204020303" pitchFamily="34" charset="0"/>
                <a:cs typeface="+mn-cs"/>
              </a:rPr>
              <a:t>What Happens At Iron Sharpens Iron?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4BD289B-5F24-E04A-A8CF-3198E24835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8" y="216449"/>
            <a:ext cx="2379770" cy="15273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SI_Hartford_06.jpg"/>
          <p:cNvPicPr>
            <a:picLocks noChangeAspect="1"/>
          </p:cNvPicPr>
          <p:nvPr/>
        </p:nvPicPr>
        <p:blipFill>
          <a:blip r:embed="rId2" cstate="print"/>
          <a:srcRect l="40442"/>
          <a:stretch>
            <a:fillRect/>
          </a:stretch>
        </p:blipFill>
        <p:spPr>
          <a:xfrm>
            <a:off x="1524000" y="2286000"/>
            <a:ext cx="2743200" cy="25908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Picture 14" descr="ISI_Hartford_07.jpg"/>
          <p:cNvPicPr>
            <a:picLocks noChangeAspect="1"/>
          </p:cNvPicPr>
          <p:nvPr/>
        </p:nvPicPr>
        <p:blipFill>
          <a:blip r:embed="rId3" cstate="print"/>
          <a:srcRect l="20153" r="16979"/>
          <a:stretch>
            <a:fillRect/>
          </a:stretch>
        </p:blipFill>
        <p:spPr>
          <a:xfrm>
            <a:off x="7772400" y="2133600"/>
            <a:ext cx="2895600" cy="2667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Picture 10" descr="ISI_Hartford_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404" y="2133600"/>
            <a:ext cx="4876797" cy="2743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" name="Rectangle 20"/>
          <p:cNvSpPr/>
          <p:nvPr/>
        </p:nvSpPr>
        <p:spPr>
          <a:xfrm>
            <a:off x="4106237" y="531674"/>
            <a:ext cx="6553201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Who Should Attend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Iron Sharpens Iron?</a:t>
            </a: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1CAA87DA-3AC9-A745-A431-8C8CFCF05D55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181600"/>
            <a:ext cx="9144000" cy="1447800"/>
            <a:chOff x="0" y="5181600"/>
            <a:chExt cx="9144000" cy="1447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DC82FC-67AA-A74A-A4CB-C992AAE681C7}"/>
                </a:ext>
              </a:extLst>
            </p:cNvPr>
            <p:cNvSpPr/>
            <p:nvPr/>
          </p:nvSpPr>
          <p:spPr>
            <a:xfrm>
              <a:off x="0" y="51816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28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www.</a:t>
              </a:r>
              <a:r>
                <a:rPr lang="en-US" sz="36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IRON</a:t>
              </a:r>
              <a:r>
                <a:rPr lang="en-US" sz="44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SHARPENS</a:t>
              </a:r>
              <a:r>
                <a:rPr lang="en-US" sz="36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IRON</a:t>
              </a:r>
              <a:r>
                <a:rPr lang="en-US" sz="28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.net</a:t>
              </a:r>
              <a:endParaRPr lang="en-US" sz="3600" b="1" cap="small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ckwell Extra Bold" panose="02060903040505020403" pitchFamily="18" charset="0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DE777E6-6846-A54C-BEAC-DA277A5DC1A3}"/>
                </a:ext>
              </a:extLst>
            </p:cNvPr>
            <p:cNvSpPr/>
            <p:nvPr/>
          </p:nvSpPr>
          <p:spPr>
            <a:xfrm>
              <a:off x="0" y="60960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3200" b="1" i="1" cap="small" dirty="0"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latin typeface="Futura PT Heavy" panose="020B0802020204020303" pitchFamily="34" charset="0"/>
                  <a:cs typeface="+mn-cs"/>
                </a:rPr>
                <a:t>For Men of All Ages.  (13 and Up)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AE5770-5B91-8043-BC10-0BEB57957146}"/>
                </a:ext>
              </a:extLst>
            </p:cNvPr>
            <p:cNvSpPr/>
            <p:nvPr/>
          </p:nvSpPr>
          <p:spPr>
            <a:xfrm>
              <a:off x="0" y="56388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3200" b="1" i="1" cap="small" dirty="0"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latin typeface="Futura PT Heavy" panose="020B0802020204020303" pitchFamily="34" charset="0"/>
                  <a:cs typeface="+mn-cs"/>
                </a:rPr>
                <a:t>Worship - Seminars  -  Exhibitors  - Resources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DE7B54A-F3E2-3F4E-A5EC-B0159F47B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5507"/>
            <a:ext cx="2404666" cy="154329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34468" y="2005667"/>
            <a:ext cx="7772400" cy="2985433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i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$59 Per Man - $29 Students</a:t>
            </a:r>
          </a:p>
          <a:p>
            <a:pPr algn="ctr" eaLnBrk="1" hangingPunct="1">
              <a:defRPr/>
            </a:pPr>
            <a:endParaRPr lang="en-US" sz="1100" b="1" i="1" cap="small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 Heavy" panose="020B0802020204020303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en-US" sz="4000" b="1" i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Starts on Time and Ends on Time 8:30am </a:t>
            </a:r>
            <a:r>
              <a:rPr lang="mr-IN" sz="4000" b="1" i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–</a:t>
            </a:r>
            <a:r>
              <a:rPr lang="en-US" sz="4000" b="1" i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 4:55pm</a:t>
            </a:r>
          </a:p>
          <a:p>
            <a:pPr algn="ctr" eaLnBrk="1" hangingPunct="1">
              <a:defRPr/>
            </a:pPr>
            <a:endParaRPr lang="en-US" sz="1050" b="1" i="1" cap="small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 Heavy" panose="020B0802020204020303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en-US" sz="4000" b="1" i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Seminars Specific To Men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48530" y="842921"/>
            <a:ext cx="6553201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The Specifics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3CA2B979-9437-3840-9288-608E3B0AA690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181600"/>
            <a:ext cx="9144000" cy="1447800"/>
            <a:chOff x="0" y="5181600"/>
            <a:chExt cx="9144000" cy="14478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576946-F02A-BB4F-B261-E6DB88F4DE24}"/>
                </a:ext>
              </a:extLst>
            </p:cNvPr>
            <p:cNvSpPr/>
            <p:nvPr/>
          </p:nvSpPr>
          <p:spPr>
            <a:xfrm>
              <a:off x="0" y="51816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28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www.</a:t>
              </a:r>
              <a:r>
                <a:rPr lang="en-US" sz="36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IRON</a:t>
              </a:r>
              <a:r>
                <a:rPr lang="en-US" sz="44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SHARPENS</a:t>
              </a:r>
              <a:r>
                <a:rPr lang="en-US" sz="36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IRON</a:t>
              </a:r>
              <a:r>
                <a:rPr lang="en-US" sz="28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.net</a:t>
              </a:r>
              <a:endParaRPr lang="en-US" sz="3600" b="1" cap="small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ckwell Extra Bold" panose="02060903040505020403" pitchFamily="18" charset="0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8EB6D29-C47C-534A-8CEA-B82D71AD94BF}"/>
                </a:ext>
              </a:extLst>
            </p:cNvPr>
            <p:cNvSpPr/>
            <p:nvPr/>
          </p:nvSpPr>
          <p:spPr>
            <a:xfrm>
              <a:off x="0" y="60960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3200" b="1" i="1" cap="small" dirty="0"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latin typeface="Futura PT Heavy" panose="020B0802020204020303" pitchFamily="34" charset="0"/>
                  <a:cs typeface="+mn-cs"/>
                </a:rPr>
                <a:t>For Men of All Ages.  (13 and Up)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D46C2D6-81DD-9646-9DFD-374D7911CEFC}"/>
                </a:ext>
              </a:extLst>
            </p:cNvPr>
            <p:cNvSpPr/>
            <p:nvPr/>
          </p:nvSpPr>
          <p:spPr>
            <a:xfrm>
              <a:off x="0" y="56388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3200" b="1" i="1" cap="small" dirty="0"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latin typeface="Futura PT Heavy" panose="020B0802020204020303" pitchFamily="34" charset="0"/>
                  <a:cs typeface="+mn-cs"/>
                </a:rPr>
                <a:t>Worship - Seminars  -  Exhibitors  - Resources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EE46A98-231B-4946-BEB7-79FE41400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3267"/>
            <a:ext cx="2605832" cy="1672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492824" y="3468147"/>
            <a:ext cx="9197098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Sign-up Today With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The Men of This Church.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238DF02D-3C58-684C-9C97-84E35EEBF348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181600"/>
            <a:ext cx="9144000" cy="1447800"/>
            <a:chOff x="0" y="5181600"/>
            <a:chExt cx="9144000" cy="1447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B0345A-281C-1247-BB87-98E98A781906}"/>
                </a:ext>
              </a:extLst>
            </p:cNvPr>
            <p:cNvSpPr/>
            <p:nvPr/>
          </p:nvSpPr>
          <p:spPr>
            <a:xfrm>
              <a:off x="0" y="51816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28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www.</a:t>
              </a:r>
              <a:r>
                <a:rPr lang="en-US" sz="36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IRON</a:t>
              </a:r>
              <a:r>
                <a:rPr lang="en-US" sz="44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SHARPENS</a:t>
              </a:r>
              <a:r>
                <a:rPr lang="en-US" sz="36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IRON</a:t>
              </a:r>
              <a:r>
                <a:rPr lang="en-US" sz="2800" b="1" cap="small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.net</a:t>
              </a:r>
              <a:endParaRPr lang="en-US" sz="3600" b="1" cap="small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ckwell Extra Bold" panose="02060903040505020403" pitchFamily="18" charset="0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2DBD6D-2A6A-6D4C-B6C3-FBDBF01F0027}"/>
                </a:ext>
              </a:extLst>
            </p:cNvPr>
            <p:cNvSpPr/>
            <p:nvPr/>
          </p:nvSpPr>
          <p:spPr>
            <a:xfrm>
              <a:off x="0" y="60960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3200" b="1" i="1" cap="small" dirty="0"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latin typeface="Futura PT Heavy" panose="020B0802020204020303" pitchFamily="34" charset="0"/>
                  <a:cs typeface="+mn-cs"/>
                </a:rPr>
                <a:t>For Men of All Ages.  (13 and Up)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F052D6-2042-8544-ACAB-DEF969716FC1}"/>
                </a:ext>
              </a:extLst>
            </p:cNvPr>
            <p:cNvSpPr/>
            <p:nvPr/>
          </p:nvSpPr>
          <p:spPr>
            <a:xfrm>
              <a:off x="0" y="56388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3200" b="1" i="1" cap="small" dirty="0"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latin typeface="Futura PT Heavy" panose="020B0802020204020303" pitchFamily="34" charset="0"/>
                  <a:cs typeface="+mn-cs"/>
                </a:rPr>
                <a:t>Worship - Seminars  -  Exhibitors  - Resources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DE0E078-0DB2-D54E-996C-B48E73522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04800"/>
            <a:ext cx="2362200" cy="302977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lIns="91440" tIns="45720" rIns="91440" bIns="45720">
        <a:spAutoFit/>
      </a:bodyPr>
      <a:lstStyle>
        <a:defPPr algn="ctr">
          <a:lnSpc>
            <a:spcPts val="3800"/>
          </a:lnSpc>
          <a:defRPr sz="5400" i="1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urostile" pitchFamily="34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9437</TotalTime>
  <Words>179</Words>
  <Application>Microsoft Macintosh PowerPoint</Application>
  <PresentationFormat>Widescreen</PresentationFormat>
  <Paragraphs>37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Futura PT Heavy</vt:lpstr>
      <vt:lpstr>Rockwell Extra Bold</vt:lpstr>
      <vt:lpstr>Calibri</vt:lpstr>
      <vt:lpstr>Arial Black</vt:lpstr>
      <vt:lpstr>Futura PT Book</vt:lpstr>
      <vt:lpstr>Arial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Brian Martin</dc:creator>
  <cp:lastModifiedBy>Daniel Sanchez</cp:lastModifiedBy>
  <cp:revision>169</cp:revision>
  <cp:lastPrinted>2017-02-03T20:07:36Z</cp:lastPrinted>
  <dcterms:created xsi:type="dcterms:W3CDTF">2009-01-26T19:18:31Z</dcterms:created>
  <dcterms:modified xsi:type="dcterms:W3CDTF">2019-02-08T18:53:41Z</dcterms:modified>
</cp:coreProperties>
</file>