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0" r:id="rId5"/>
    <p:sldId id="258" r:id="rId6"/>
    <p:sldId id="259" r:id="rId7"/>
    <p:sldId id="261" r:id="rId8"/>
  </p:sldIdLst>
  <p:sldSz cx="12192000" cy="68580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7"/>
    <a:srgbClr val="F26522"/>
    <a:srgbClr val="FFFFFF"/>
    <a:srgbClr val="FF9933"/>
    <a:srgbClr val="FF9900"/>
    <a:srgbClr val="F7D509"/>
    <a:srgbClr val="E9EE12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4" autoAdjust="0"/>
    <p:restoredTop sz="94674" autoAdjust="0"/>
  </p:normalViewPr>
  <p:slideViewPr>
    <p:cSldViewPr>
      <p:cViewPr varScale="1">
        <p:scale>
          <a:sx n="80" d="100"/>
          <a:sy n="80" d="100"/>
        </p:scale>
        <p:origin x="221" y="6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7C248C-82E0-40F0-915B-0BA5C81ACBB5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5AA7D1-8FCB-4880-B3E8-F26E856A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8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51377-34F8-4E11-BC62-84CC6044E89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4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56B1-E0D4-406E-8FAE-B15D2D45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281F0-8BF1-47F3-9417-86722219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E8B3-4682-4780-9298-B51CF6860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5059-EC30-4C7B-A023-F5AFFC6CB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8E4A-5882-4167-9317-61D62375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E26A-C90A-41D3-8C36-DBB989D22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C11A-87DB-4703-86CC-3BFBC5AB3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8142-001B-426C-8994-40735D69F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5346-912B-4E71-BF91-57900BF78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76B6-C2FD-457D-8A3E-0E5E7A17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52E7-7D41-4BEC-9F86-3D00D2FF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E679-6E7D-4547-A51F-9860AF7D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104A844-F499-4E78-896B-BF4F54CE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459022-57A9-486E-A7C6-524506EF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7.jpeg"/><Relationship Id="rId7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48" name="Rectangle 47"/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9AFB0E-3470-4344-88F8-C6FB65015A9E}"/>
              </a:ext>
            </a:extLst>
          </p:cNvPr>
          <p:cNvGrpSpPr/>
          <p:nvPr/>
        </p:nvGrpSpPr>
        <p:grpSpPr>
          <a:xfrm>
            <a:off x="3619371" y="184150"/>
            <a:ext cx="4953258" cy="5073650"/>
            <a:chOff x="4114800" y="52187"/>
            <a:chExt cx="3657600" cy="374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D7929B-0819-8F4F-9A1D-DBFA304CC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00" y="52187"/>
              <a:ext cx="1701800" cy="1092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63E679-C94F-8E4A-8686-1CE54D47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598287"/>
              <a:ext cx="36576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547193" y="4358977"/>
            <a:ext cx="4979075" cy="135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ts val="2800"/>
              </a:lnSpc>
              <a:spcBef>
                <a:spcPct val="20000"/>
              </a:spcBef>
              <a:defRPr/>
            </a:pPr>
            <a:r>
              <a:rPr lang="en-US" sz="28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Crossroads Assembly Of God</a:t>
            </a:r>
          </a:p>
          <a:p>
            <a:pPr algn="ctr" eaLnBrk="1" hangingPunct="1">
              <a:lnSpc>
                <a:spcPts val="2800"/>
              </a:lnSpc>
              <a:spcBef>
                <a:spcPct val="20000"/>
              </a:spcBef>
              <a:defRPr/>
            </a:pPr>
            <a:r>
              <a:rPr lang="en-US" sz="28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7 </a:t>
            </a:r>
            <a:r>
              <a:rPr lang="en-US" sz="2800" b="1" cap="small" dirty="0" err="1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D’Alfonso</a:t>
            </a:r>
            <a:r>
              <a:rPr lang="en-US" sz="28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 Rd</a:t>
            </a:r>
          </a:p>
          <a:p>
            <a:pPr algn="ctr" eaLnBrk="1" hangingPunct="1">
              <a:lnSpc>
                <a:spcPts val="2800"/>
              </a:lnSpc>
              <a:spcBef>
                <a:spcPct val="20000"/>
              </a:spcBef>
              <a:defRPr/>
            </a:pPr>
            <a:r>
              <a:rPr lang="en-US" sz="28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Newburgh, NY 12550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3836" y="5791041"/>
            <a:ext cx="8489950" cy="10669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600" b="1" cap="small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Futura PT Heavy" panose="020B0802020204020303" pitchFamily="34" charset="0"/>
                <a:ea typeface="Roboto" pitchFamily="2" charset="0"/>
                <a:cs typeface="+mn-cs"/>
              </a:rPr>
              <a:t>Register With The Men of This Church. </a:t>
            </a:r>
            <a:br>
              <a:rPr lang="en-US" sz="3600" b="1" cap="small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Futura PT Heavy" panose="020B0802020204020303" pitchFamily="34" charset="0"/>
                <a:ea typeface="Roboto" pitchFamily="2" charset="0"/>
                <a:cs typeface="+mn-cs"/>
              </a:rPr>
            </a:br>
            <a:r>
              <a:rPr lang="en-US" sz="3600" b="1" cap="small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Futura PT Heavy" panose="020B0802020204020303" pitchFamily="34" charset="0"/>
                <a:ea typeface="Roboto" pitchFamily="2" charset="0"/>
                <a:cs typeface="+mn-cs"/>
              </a:rPr>
              <a:t>(Ages 13 and Up)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9218" y="806683"/>
            <a:ext cx="2609129" cy="2863840"/>
            <a:chOff x="764418" y="910022"/>
            <a:chExt cx="2609129" cy="2863840"/>
          </a:xfrm>
        </p:grpSpPr>
        <p:pic>
          <p:nvPicPr>
            <p:cNvPr id="4110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2660" y="910022"/>
              <a:ext cx="1699180" cy="16982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64418" y="2825637"/>
              <a:ext cx="2609129" cy="9482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Heavy" panose="020B0802020204020303" pitchFamily="34" charset="0"/>
                  <a:cs typeface="+mn-cs"/>
                </a:rPr>
                <a:t>Lonnie Berger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Book" panose="020B0502020204020303" pitchFamily="34" charset="0"/>
                  <a:cs typeface="+mn-cs"/>
                </a:rPr>
                <a:t>Every Man A Warrior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2000" y="4358977"/>
            <a:ext cx="4898480" cy="101566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cap="small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Futura PT Heavy" panose="020B0802020204020303" pitchFamily="34" charset="0"/>
                <a:cs typeface="+mn-cs"/>
              </a:rPr>
              <a:t>October 13</a:t>
            </a:r>
            <a:r>
              <a:rPr lang="en-US" sz="6000" b="1" cap="small" baseline="300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Futura PT Heavy" panose="020B0802020204020303" pitchFamily="34" charset="0"/>
                <a:cs typeface="+mn-cs"/>
              </a:rPr>
              <a:t>th</a:t>
            </a:r>
            <a:endParaRPr lang="en-US" sz="6000" b="1" cap="small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latin typeface="Futura PT Heavy" panose="020B0802020204020303" pitchFamily="34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53399" y="935166"/>
            <a:ext cx="3285960" cy="2433752"/>
            <a:chOff x="6522699" y="913230"/>
            <a:chExt cx="2619375" cy="1940044"/>
          </a:xfrm>
        </p:grpSpPr>
        <p:pic>
          <p:nvPicPr>
            <p:cNvPr id="4111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1" t="6528" r="28963" b="4051"/>
            <a:stretch/>
          </p:blipFill>
          <p:spPr bwMode="auto">
            <a:xfrm>
              <a:off x="7194595" y="913230"/>
              <a:ext cx="1275585" cy="12300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6522699" y="2207161"/>
              <a:ext cx="2619375" cy="6461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Heavy" panose="020B0802020204020303" pitchFamily="34" charset="0"/>
                  <a:cs typeface="+mn-cs"/>
                </a:rPr>
                <a:t>Ray McElroy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Book" panose="020B0502020204020303" pitchFamily="34" charset="0"/>
                  <a:cs typeface="+mn-cs"/>
                </a:rPr>
                <a:t>Chicago Bears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7931BC-1CCD-0C45-BDBE-7D15D3B99089}"/>
              </a:ext>
            </a:extLst>
          </p:cNvPr>
          <p:cNvGrpSpPr/>
          <p:nvPr/>
        </p:nvGrpSpPr>
        <p:grpSpPr>
          <a:xfrm>
            <a:off x="3921273" y="326876"/>
            <a:ext cx="4142535" cy="4243222"/>
            <a:chOff x="4114800" y="52187"/>
            <a:chExt cx="3657600" cy="374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BEA2E7-CB07-EB42-9309-E97DC0E22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00" y="52187"/>
              <a:ext cx="1701800" cy="1092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961015-8844-0E4F-8D0E-940D05F3D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598287"/>
              <a:ext cx="36576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4191000"/>
            <a:ext cx="3771900" cy="25146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" name="Picture 12" descr="ISI_Hartford_09.jpg"/>
          <p:cNvPicPr>
            <a:picLocks noChangeAspect="1"/>
          </p:cNvPicPr>
          <p:nvPr/>
        </p:nvPicPr>
        <p:blipFill>
          <a:blip r:embed="rId3" cstate="print"/>
          <a:srcRect r="16016"/>
          <a:stretch>
            <a:fillRect/>
          </a:stretch>
        </p:blipFill>
        <p:spPr>
          <a:xfrm>
            <a:off x="7010400" y="1828800"/>
            <a:ext cx="3429000" cy="22966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5" name="Picture 14" descr="ISI Portsmouth 041.jpg"/>
          <p:cNvPicPr>
            <a:picLocks noChangeAspect="1"/>
          </p:cNvPicPr>
          <p:nvPr/>
        </p:nvPicPr>
        <p:blipFill>
          <a:blip r:embed="rId4" cstate="print"/>
          <a:srcRect l="10000" t="20000" r="28800" b="20000"/>
          <a:stretch>
            <a:fillRect/>
          </a:stretch>
        </p:blipFill>
        <p:spPr>
          <a:xfrm>
            <a:off x="1676400" y="1881187"/>
            <a:ext cx="2476500" cy="18209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 descr="ISI_Hartford_03.jpg"/>
          <p:cNvPicPr>
            <a:picLocks noChangeAspect="1"/>
          </p:cNvPicPr>
          <p:nvPr/>
        </p:nvPicPr>
        <p:blipFill>
          <a:blip r:embed="rId5" cstate="print"/>
          <a:srcRect l="39336" t="7804" r="30661" b="19355"/>
          <a:stretch>
            <a:fillRect/>
          </a:stretch>
        </p:blipFill>
        <p:spPr>
          <a:xfrm>
            <a:off x="3905251" y="2005013"/>
            <a:ext cx="1362075" cy="186007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78" y="3429000"/>
            <a:ext cx="2135982" cy="14239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9" name="Rectangle 18"/>
          <p:cNvSpPr/>
          <p:nvPr/>
        </p:nvSpPr>
        <p:spPr>
          <a:xfrm>
            <a:off x="1524000" y="3154154"/>
            <a:ext cx="5410200" cy="108914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Seminars Specific </a:t>
            </a:r>
            <a:b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</a:b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To Men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7486" y="6172200"/>
            <a:ext cx="4800600" cy="533400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2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Praise &amp; Worship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7200" y="3429000"/>
            <a:ext cx="2514600" cy="533400"/>
          </a:xfrm>
          <a:prstGeom prst="rect">
            <a:avLst/>
          </a:prstGeom>
          <a:noFill/>
          <a:effectLst/>
        </p:spPr>
        <p:txBody>
          <a:bodyPr/>
          <a:lstStyle/>
          <a:p>
            <a:pPr eaLnBrk="1" hangingPunct="1">
              <a:lnSpc>
                <a:spcPts val="3800"/>
              </a:lnSpc>
              <a:defRPr/>
            </a:pP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Men’s 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Resources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3800" y="219218"/>
            <a:ext cx="655320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What Happens At Iron Sharpens Iron?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63711D-0E2E-2A4F-B8C7-BB46457F2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84" y="366416"/>
            <a:ext cx="1731167" cy="1514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BD289B-5F24-E04A-A8CF-3198E2483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8" y="582473"/>
            <a:ext cx="1701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I_Hartford_06.jpg"/>
          <p:cNvPicPr>
            <a:picLocks noChangeAspect="1"/>
          </p:cNvPicPr>
          <p:nvPr/>
        </p:nvPicPr>
        <p:blipFill>
          <a:blip r:embed="rId2" cstate="print"/>
          <a:srcRect l="40442"/>
          <a:stretch>
            <a:fillRect/>
          </a:stretch>
        </p:blipFill>
        <p:spPr>
          <a:xfrm>
            <a:off x="1524000" y="2286000"/>
            <a:ext cx="2743200" cy="2590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Picture 14" descr="ISI_Hartford_07.jpg"/>
          <p:cNvPicPr>
            <a:picLocks noChangeAspect="1"/>
          </p:cNvPicPr>
          <p:nvPr/>
        </p:nvPicPr>
        <p:blipFill>
          <a:blip r:embed="rId3" cstate="print"/>
          <a:srcRect l="20153" r="16979"/>
          <a:stretch>
            <a:fillRect/>
          </a:stretch>
        </p:blipFill>
        <p:spPr>
          <a:xfrm>
            <a:off x="7772400" y="2133600"/>
            <a:ext cx="2895600" cy="2667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 descr="ISI_Hartford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4" y="2133600"/>
            <a:ext cx="4876797" cy="2743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Rectangle 20"/>
          <p:cNvSpPr/>
          <p:nvPr/>
        </p:nvSpPr>
        <p:spPr>
          <a:xfrm>
            <a:off x="4106237" y="531674"/>
            <a:ext cx="65532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Who Should Attend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Iron Sharpens Iron?</a:t>
            </a: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1CAA87DA-3AC9-A745-A431-8C8CFCF05D5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DC82FC-67AA-A74A-A4CB-C992AAE681C7}"/>
                </a:ext>
              </a:extLst>
            </p:cNvPr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E777E6-6846-A54C-BEAC-DA277A5DC1A3}"/>
                </a:ext>
              </a:extLst>
            </p:cNvPr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AE5770-5B91-8043-BC10-0BEB57957146}"/>
                </a:ext>
              </a:extLst>
            </p:cNvPr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578C899-0981-B143-9158-5B3DDE866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2" y="375898"/>
            <a:ext cx="1731167" cy="15147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E7B54A-F3E2-3F4E-A5EC-B0159F47B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590307"/>
            <a:ext cx="1701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34468" y="2005667"/>
            <a:ext cx="7772400" cy="298543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$53 Per Man - $29 Students</a:t>
            </a:r>
          </a:p>
          <a:p>
            <a:pPr algn="ctr" eaLnBrk="1" hangingPunct="1">
              <a:defRPr/>
            </a:pPr>
            <a:endParaRPr lang="en-US" sz="1100" b="1" i="1" cap="small" dirty="0">
              <a:ln w="12700"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Heavy" panose="020B0802020204020303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Starts on Time and Ends on Time 8:30am </a:t>
            </a:r>
            <a:r>
              <a:rPr lang="mr-IN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–</a:t>
            </a: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 4:55pm</a:t>
            </a:r>
          </a:p>
          <a:p>
            <a:pPr algn="ctr" eaLnBrk="1" hangingPunct="1">
              <a:defRPr/>
            </a:pPr>
            <a:endParaRPr lang="en-US" sz="1050" b="1" i="1" cap="small" dirty="0">
              <a:ln w="12700"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Heavy" panose="020B0802020204020303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Seminars Specific To Men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8530" y="842921"/>
            <a:ext cx="65532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The Specifics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3CA2B979-9437-3840-9288-608E3B0AA69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576946-F02A-BB4F-B261-E6DB88F4DE24}"/>
                </a:ext>
              </a:extLst>
            </p:cNvPr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EB6D29-C47C-534A-8CEA-B82D71AD94BF}"/>
                </a:ext>
              </a:extLst>
            </p:cNvPr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46C2D6-81DD-9646-9DFD-374D7911CEFC}"/>
                </a:ext>
              </a:extLst>
            </p:cNvPr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E427887-B3D4-4844-9E9A-E63D487AA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1188"/>
            <a:ext cx="1731167" cy="1514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46A98-231B-4946-BEB7-79FE41400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8" y="582473"/>
            <a:ext cx="1701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92824" y="3468147"/>
            <a:ext cx="919709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Sign-up Today With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The Men of This Church.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238DF02D-3C58-684C-9C97-84E35EEBF3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B0345A-281C-1247-BB87-98E98A781906}"/>
                </a:ext>
              </a:extLst>
            </p:cNvPr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2DBD6D-2A6A-6D4C-B6C3-FBDBF01F0027}"/>
                </a:ext>
              </a:extLst>
            </p:cNvPr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F052D6-2042-8544-ACAB-DEF969716FC1}"/>
                </a:ext>
              </a:extLst>
            </p:cNvPr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3AED9BC-B987-7844-B5D1-A2645ECA7996}"/>
              </a:ext>
            </a:extLst>
          </p:cNvPr>
          <p:cNvGrpSpPr/>
          <p:nvPr/>
        </p:nvGrpSpPr>
        <p:grpSpPr>
          <a:xfrm>
            <a:off x="4114800" y="52187"/>
            <a:ext cx="3657600" cy="3746500"/>
            <a:chOff x="4114800" y="52187"/>
            <a:chExt cx="3657600" cy="374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D2B902-A7D1-C94F-BAC1-ABBAE81C5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00" y="52187"/>
              <a:ext cx="1701800" cy="10922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6E6FDE-CBD4-8D4F-87DE-579C4A9C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598287"/>
              <a:ext cx="36576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lnSpc>
            <a:spcPts val="3800"/>
          </a:lnSpc>
          <a:defRPr sz="5400" i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urostile" pitchFamily="34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9380</TotalTime>
  <Words>178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Futura PT Book</vt:lpstr>
      <vt:lpstr>Futura PT Heavy</vt:lpstr>
      <vt:lpstr>Roboto</vt:lpstr>
      <vt:lpstr>Rockwell Extra Bold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Martin</dc:creator>
  <cp:lastModifiedBy>Daniel Sanchez</cp:lastModifiedBy>
  <cp:revision>164</cp:revision>
  <cp:lastPrinted>2017-02-03T20:07:36Z</cp:lastPrinted>
  <dcterms:created xsi:type="dcterms:W3CDTF">2009-01-26T19:18:31Z</dcterms:created>
  <dcterms:modified xsi:type="dcterms:W3CDTF">2018-09-07T16:55:19Z</dcterms:modified>
</cp:coreProperties>
</file>